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3" r:id="rId7"/>
    <p:sldId id="265" r:id="rId8"/>
    <p:sldId id="266" r:id="rId9"/>
    <p:sldId id="271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41" autoAdjust="0"/>
  </p:normalViewPr>
  <p:slideViewPr>
    <p:cSldViewPr snapToGrid="0">
      <p:cViewPr varScale="1">
        <p:scale>
          <a:sx n="73" d="100"/>
          <a:sy n="73" d="100"/>
        </p:scale>
        <p:origin x="212" y="36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9/11/2025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 descr="A woman wearing purple glasses showing data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3" cy="3891976"/>
          </a:xfrm>
        </p:spPr>
        <p:txBody>
          <a:bodyPr/>
          <a:lstStyle/>
          <a:p>
            <a:r>
              <a:rPr lang="en-US" dirty="0"/>
              <a:t>Serverless E-Commerce Backend Project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4" y="4705641"/>
            <a:ext cx="5397106" cy="1131414"/>
          </a:xfrm>
        </p:spPr>
        <p:txBody>
          <a:bodyPr>
            <a:normAutofit/>
          </a:bodyPr>
          <a:lstStyle/>
          <a:p>
            <a:r>
              <a:rPr lang="en-US" dirty="0"/>
              <a:t>By Omkar Lokure | MCA | Tech Learner &amp; Innovator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dirty="0"/>
              <a:t>Excited to share my real-world Serverless E-Commerce Backend project built using Python and Amazon Web Services (AWS). This project showcases expertise in building cloud-native, scalable applications with modern serverless architecture.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woman looking at a screen with tiny writing and graphs floating">
            <a:extLst>
              <a:ext uri="{FF2B5EF4-FFF2-40B4-BE49-F238E27FC236}">
                <a16:creationId xmlns:a16="http://schemas.microsoft.com/office/drawing/2014/main" id="{AACEA9E5-C8FF-4080-B2EE-93C3DA6E68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738" y="0"/>
            <a:ext cx="7196930" cy="6867376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8792" y="2225615"/>
            <a:ext cx="5538159" cy="3467819"/>
          </a:xfrm>
        </p:spPr>
        <p:txBody>
          <a:bodyPr>
            <a:normAutofit/>
          </a:bodyPr>
          <a:lstStyle/>
          <a:p>
            <a:r>
              <a:rPr lang="en-US" sz="2000" dirty="0"/>
              <a:t>• AWS Lambda for Python backend functions</a:t>
            </a:r>
          </a:p>
          <a:p>
            <a:r>
              <a:rPr lang="en-US" sz="2000" dirty="0"/>
              <a:t>• Amazon DynamoDB as NoSQL database</a:t>
            </a:r>
          </a:p>
          <a:p>
            <a:r>
              <a:rPr lang="en-US" sz="2000" dirty="0"/>
              <a:t>• Amazon S3 for product image storage</a:t>
            </a:r>
          </a:p>
          <a:p>
            <a:r>
              <a:rPr lang="en-US" sz="2000" dirty="0"/>
              <a:t>• Amazon API Gateway for RESTful APIs</a:t>
            </a:r>
          </a:p>
          <a:p>
            <a:r>
              <a:rPr lang="en-US" sz="2000" dirty="0"/>
              <a:t>• Python with boto3 integration</a:t>
            </a:r>
          </a:p>
          <a:p>
            <a:r>
              <a:rPr lang="en-US" sz="2000" dirty="0"/>
              <a:t>• Postman for API testing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Placeholder 332" descr="A woman with VR goggles on her face&#10;">
            <a:extLst>
              <a:ext uri="{FF2B5EF4-FFF2-40B4-BE49-F238E27FC236}">
                <a16:creationId xmlns:a16="http://schemas.microsoft.com/office/drawing/2014/main" id="{FD4B28D9-9B79-4001-A067-E63416BC8F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334461" cy="6867376"/>
          </a:xfrm>
        </p:spPr>
      </p:pic>
      <p:sp>
        <p:nvSpPr>
          <p:cNvPr id="170" name="Date Placeholder 169">
            <a:extLst>
              <a:ext uri="{FF2B5EF4-FFF2-40B4-BE49-F238E27FC236}">
                <a16:creationId xmlns:a16="http://schemas.microsoft.com/office/drawing/2014/main" id="{858C6970-5076-4B31-AADB-4CB24661C0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AB1F0844-6AE3-4B7A-B203-EFD1F867441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572664" y="1609772"/>
            <a:ext cx="6360106" cy="4342454"/>
          </a:xfrm>
        </p:spPr>
        <p:txBody>
          <a:bodyPr>
            <a:normAutofit/>
          </a:bodyPr>
          <a:lstStyle/>
          <a:p>
            <a:r>
              <a:rPr lang="en-US" sz="2000" dirty="0"/>
              <a:t>✅ Product addition via Lambda + DynamoDB</a:t>
            </a:r>
          </a:p>
          <a:p>
            <a:r>
              <a:rPr lang="en-US" sz="2000" dirty="0"/>
              <a:t>✅ Image upload &amp; storage in S3</a:t>
            </a:r>
          </a:p>
          <a:p>
            <a:r>
              <a:rPr lang="en-US" sz="2000" dirty="0"/>
              <a:t>✅ Retrieve all products through APIs</a:t>
            </a:r>
          </a:p>
          <a:p>
            <a:r>
              <a:rPr lang="en-US" sz="2000" dirty="0"/>
              <a:t>✅ Retrieve individual product by ID</a:t>
            </a:r>
          </a:p>
          <a:p>
            <a:r>
              <a:rPr lang="en-US" sz="2000" dirty="0"/>
              <a:t>✅ Endpoint testing using Postman</a:t>
            </a:r>
          </a:p>
          <a:p>
            <a:r>
              <a:rPr lang="en-US" sz="2000" dirty="0"/>
              <a:t>✅ Fully serverless setup (no EC2)</a:t>
            </a:r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B8AD9710-779D-4FA0-81DF-0F195591C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016" y="746631"/>
            <a:ext cx="6215022" cy="717240"/>
          </a:xfrm>
        </p:spPr>
        <p:txBody>
          <a:bodyPr/>
          <a:lstStyle/>
          <a:p>
            <a:r>
              <a:rPr lang="en-US" dirty="0"/>
              <a:t>Features Implemented</a:t>
            </a:r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825" y="1613208"/>
            <a:ext cx="7177563" cy="761145"/>
          </a:xfrm>
        </p:spPr>
        <p:txBody>
          <a:bodyPr/>
          <a:lstStyle/>
          <a:p>
            <a:r>
              <a:rPr lang="en-US" dirty="0"/>
              <a:t>Skills Demonstrated</a:t>
            </a: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62">
            <a:extLst>
              <a:ext uri="{FF2B5EF4-FFF2-40B4-BE49-F238E27FC236}">
                <a16:creationId xmlns:a16="http://schemas.microsoft.com/office/drawing/2014/main" id="{643A6E77-A7FF-E681-0B3B-2F4CBDC746EA}"/>
              </a:ext>
            </a:extLst>
          </p:cNvPr>
          <p:cNvSpPr txBox="1">
            <a:spLocks/>
          </p:cNvSpPr>
          <p:nvPr/>
        </p:nvSpPr>
        <p:spPr>
          <a:xfrm>
            <a:off x="2811825" y="2898475"/>
            <a:ext cx="8541975" cy="34578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🔹 Proficiency in Serverless architecture</a:t>
            </a:r>
          </a:p>
          <a:p>
            <a:r>
              <a:rPr lang="en-US" sz="2000" dirty="0"/>
              <a:t>🔹 REST API development expertise</a:t>
            </a:r>
          </a:p>
          <a:p>
            <a:r>
              <a:rPr lang="en-US" sz="2000" dirty="0"/>
              <a:t>🔹 IAM permissions &amp; AWS CLI management</a:t>
            </a:r>
          </a:p>
          <a:p>
            <a:r>
              <a:rPr lang="en-US" sz="2000" dirty="0"/>
              <a:t>🔹 CRUD operations with Python + AWS SDK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715939"/>
            <a:ext cx="4864608" cy="36576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pic>
        <p:nvPicPr>
          <p:cNvPr id="46" name="Picture Placeholder 45" descr="A close up of a person wearing glasses and the measurements of the eyes">
            <a:extLst>
              <a:ext uri="{FF2B5EF4-FFF2-40B4-BE49-F238E27FC236}">
                <a16:creationId xmlns:a16="http://schemas.microsoft.com/office/drawing/2014/main" id="{4CCDE114-C87D-4D8A-AC71-4CEECD759F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79733" y="0"/>
            <a:ext cx="5012267" cy="686737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0EE1BC-2DC9-6DDE-12DD-DC73BFB7C683}"/>
              </a:ext>
            </a:extLst>
          </p:cNvPr>
          <p:cNvSpPr txBox="1"/>
          <p:nvPr/>
        </p:nvSpPr>
        <p:spPr>
          <a:xfrm>
            <a:off x="609780" y="1823333"/>
            <a:ext cx="504857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Screen recordings demonstrate: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• API testing with Postman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• Product addition &amp; retrieval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• Serverless backend in 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woman looking at a screen with tiny writing and graphs floating">
            <a:extLst>
              <a:ext uri="{FF2B5EF4-FFF2-40B4-BE49-F238E27FC236}">
                <a16:creationId xmlns:a16="http://schemas.microsoft.com/office/drawing/2014/main" id="{A0A99AB3-33D7-48CE-8A78-BEB8D7179F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Next Steps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r>
              <a:rPr lang="en-US" sz="1800" dirty="0"/>
              <a:t>• Gained hands-on experience with AWS Serverless stack</a:t>
            </a:r>
          </a:p>
          <a:p>
            <a:r>
              <a:rPr lang="en-US" sz="1800" dirty="0"/>
              <a:t>• Open to collaborating on impactful real-world projects</a:t>
            </a:r>
          </a:p>
          <a:p>
            <a:r>
              <a:rPr lang="en-US" sz="1800" dirty="0"/>
              <a:t>• Seeking opportunities to apply cloud and backend expertise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woman with VR goggles on her face&#10;">
            <a:extLst>
              <a:ext uri="{FF2B5EF4-FFF2-40B4-BE49-F238E27FC236}">
                <a16:creationId xmlns:a16="http://schemas.microsoft.com/office/drawing/2014/main" id="{1959E133-823F-48B7-89C9-820E4A3438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81534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2" y="2326705"/>
            <a:ext cx="4114592" cy="2212496"/>
          </a:xfrm>
        </p:spPr>
        <p:txBody>
          <a:bodyPr/>
          <a:lstStyle/>
          <a:p>
            <a:r>
              <a:rPr lang="en-US" dirty="0"/>
              <a:t>Omkar Lokure</a:t>
            </a:r>
          </a:p>
          <a:p>
            <a:r>
              <a:rPr lang="en-US" dirty="0"/>
              <a:t>omkarlokur10@gmail.com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6152713-A6DC-4A10-9404-2F7F1F4B1A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13</TotalTime>
  <Words>231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Serverless E-Commerce Backend Project</vt:lpstr>
      <vt:lpstr>Introduction</vt:lpstr>
      <vt:lpstr>Tech Stack</vt:lpstr>
      <vt:lpstr>Features Implemented</vt:lpstr>
      <vt:lpstr>Skills Demonstrated</vt:lpstr>
      <vt:lpstr>Financials</vt:lpstr>
      <vt:lpstr>Conclusion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omkar lokure</dc:creator>
  <cp:lastModifiedBy>omkar lokure</cp:lastModifiedBy>
  <cp:revision>1</cp:revision>
  <dcterms:created xsi:type="dcterms:W3CDTF">2025-09-11T05:52:33Z</dcterms:created>
  <dcterms:modified xsi:type="dcterms:W3CDTF">2025-09-11T06:07:24Z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